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3" r:id="rId2"/>
    <p:sldId id="295" r:id="rId3"/>
    <p:sldId id="339" r:id="rId4"/>
    <p:sldId id="327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47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A1ADC-3FB7-40DA-B2DE-355D9B030C78}" type="datetimeFigureOut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344A0-AA20-403B-B262-2ACEA066A2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920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E9EB-5882-4F14-9D7A-E43319FAAE5D}" type="datetime1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64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5BE4-290A-4A67-9142-8569AAC90C2F}" type="datetime1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53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7AA9-974F-41EE-AA93-9A7D5FC26AF0}" type="datetime1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954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778F7-13A7-47A7-A538-4854C83EAB76}" type="datetime1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7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9BB34-6711-40F2-9C7B-47A61743D4AD}" type="datetime1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079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0FF5-5FAF-43AE-9E0C-CC3EA1B81862}" type="datetime1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311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9AB40-AB99-4455-AC5A-01B404C2C00C}" type="datetime1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0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0ECE-794B-4B99-8E02-3BB1152032F2}" type="datetime1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011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5503B-EE7A-4049-8A0E-70C0A8C6708E}" type="datetime1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47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CB6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-1" y="0"/>
            <a:ext cx="12192001" cy="638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024" y="0"/>
            <a:ext cx="1307976" cy="5477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6950">
            <a:off x="912862" y="1501027"/>
            <a:ext cx="906179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1431126" y="3918880"/>
            <a:ext cx="1831067" cy="174603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5372299" y="2151620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34977">
            <a:off x="9650526" y="745965"/>
            <a:ext cx="1131884" cy="10793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6778">
            <a:off x="5290847" y="-173034"/>
            <a:ext cx="7554916" cy="720406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71257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G:\이재훈책임님\티스타즈PPT_2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6" t="22046" r="10485" b="9758"/>
          <a:stretch/>
        </p:blipFill>
        <p:spPr bwMode="auto">
          <a:xfrm>
            <a:off x="6395633" y="1301858"/>
            <a:ext cx="5796367" cy="555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7950926" y="176272"/>
            <a:ext cx="362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kern="120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17</a:t>
            </a:r>
            <a:r>
              <a:rPr lang="ko-KR" altLang="en-US" sz="1600" kern="120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강</a:t>
            </a:r>
            <a:r>
              <a:rPr lang="en-US" altLang="ko-KR" sz="1600" kern="120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.</a:t>
            </a:r>
            <a:r>
              <a:rPr lang="en-US" altLang="ko-KR" sz="1600" kern="120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 </a:t>
            </a:r>
            <a:r>
              <a:rPr lang="ko-KR" altLang="en-US" sz="1600" kern="120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데이터 베이스</a:t>
            </a:r>
            <a:r>
              <a:rPr lang="en-US" altLang="ko-KR" sz="1600" kern="1200" baseline="0" dirty="0">
                <a:solidFill>
                  <a:schemeClr val="tx1"/>
                </a:solidFill>
                <a:effectLst/>
                <a:latin typeface="+mj-ea"/>
                <a:ea typeface="+mj-ea"/>
                <a:cs typeface="+mn-cs"/>
              </a:rPr>
              <a:t>-I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6"/>
            <a:ext cx="1307976" cy="547715"/>
          </a:xfrm>
          <a:prstGeom prst="rect">
            <a:avLst/>
          </a:prstGeom>
        </p:spPr>
      </p:pic>
      <p:sp>
        <p:nvSpPr>
          <p:cNvPr id="9" name="이등변 삼각형 8"/>
          <p:cNvSpPr/>
          <p:nvPr userDrawn="1"/>
        </p:nvSpPr>
        <p:spPr>
          <a:xfrm rot="16200000">
            <a:off x="11611880" y="-31439"/>
            <a:ext cx="548681" cy="611559"/>
          </a:xfrm>
          <a:prstGeom prst="triangle">
            <a:avLst>
              <a:gd name="adj" fmla="val 10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6BA691-BC9B-4A68-9744-1B809170C141}" type="datetime1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12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3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27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5985-9155-4A4F-A545-EFF2E5BDFE10}" type="datetime1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25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78468-8E36-4528-8629-5ECE6BEC95B9}" type="datetime1">
              <a:rPr lang="ko-KR" altLang="en-US" smtClean="0"/>
              <a:t>2020-04-10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7ED37-DDEF-4DB7-963E-342CD9877B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103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9708" y="3500063"/>
            <a:ext cx="4444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rgbClr val="0070C0"/>
                </a:solidFill>
                <a:latin typeface="+mj-ea"/>
                <a:ea typeface="+mj-ea"/>
              </a:rPr>
              <a:t>오라클 명령어 </a:t>
            </a:r>
            <a:r>
              <a:rPr lang="en-US" altLang="ko-KR" sz="2000" spc="-150" dirty="0">
                <a:solidFill>
                  <a:srgbClr val="0070C0"/>
                </a:solidFill>
                <a:latin typeface="+mj-ea"/>
                <a:ea typeface="+mj-ea"/>
              </a:rPr>
              <a:t>- 2</a:t>
            </a:r>
            <a:endParaRPr lang="ko-KR" altLang="en-US" sz="2000" spc="-15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09012" y="3900173"/>
            <a:ext cx="4195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정렬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ORDER BY 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ASC, DESC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숫자함수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085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  <a:ea typeface="+mn-ea"/>
              </a:rPr>
              <a:t>Sql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  <a:ea typeface="+mn-ea"/>
              </a:rPr>
              <a:t>주요함수</a:t>
            </a:r>
            <a:r>
              <a:rPr lang="en-US" altLang="ko-KR" sz="1600" b="1" dirty="0">
                <a:latin typeface="+mn-ea"/>
                <a:ea typeface="+mn-ea"/>
              </a:rPr>
              <a:t>(</a:t>
            </a:r>
            <a:r>
              <a:rPr lang="ko-KR" altLang="en-US" sz="1600" b="1" dirty="0">
                <a:latin typeface="+mn-ea"/>
                <a:ea typeface="+mn-ea"/>
              </a:rPr>
              <a:t>숫자함수</a:t>
            </a:r>
            <a:r>
              <a:rPr lang="en-US" altLang="ko-KR" sz="1600" b="1" dirty="0">
                <a:latin typeface="+mn-ea"/>
                <a:ea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10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DUAL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C2F9C6-3B33-41EA-989B-95469F3B6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578" y="1617660"/>
            <a:ext cx="8635068" cy="479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05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  <a:ea typeface="+mn-ea"/>
              </a:rPr>
              <a:t>Sql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  <a:ea typeface="+mn-ea"/>
              </a:rPr>
              <a:t>주요함수</a:t>
            </a:r>
            <a:r>
              <a:rPr lang="en-US" altLang="ko-KR" sz="1600" b="1" dirty="0">
                <a:latin typeface="+mn-ea"/>
                <a:ea typeface="+mn-ea"/>
              </a:rPr>
              <a:t>(</a:t>
            </a:r>
            <a:r>
              <a:rPr lang="ko-KR" altLang="en-US" sz="1600" b="1" dirty="0">
                <a:latin typeface="+mn-ea"/>
                <a:ea typeface="+mn-ea"/>
              </a:rPr>
              <a:t>숫자함수</a:t>
            </a:r>
            <a:r>
              <a:rPr lang="en-US" altLang="ko-KR" sz="1600" b="1" dirty="0">
                <a:latin typeface="+mn-ea"/>
                <a:ea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11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FLOOR - </a:t>
            </a:r>
            <a:r>
              <a:rPr lang="ko-KR" altLang="en-US" sz="1600" b="1" dirty="0">
                <a:latin typeface="+mn-ea"/>
              </a:rPr>
              <a:t>버림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ED1A67-22AE-4145-B76C-1C7983211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85" y="1763015"/>
            <a:ext cx="8922084" cy="47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55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  <a:ea typeface="+mn-ea"/>
              </a:rPr>
              <a:t>Sql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  <a:ea typeface="+mn-ea"/>
              </a:rPr>
              <a:t>주요함수</a:t>
            </a:r>
            <a:r>
              <a:rPr lang="en-US" altLang="ko-KR" sz="1600" b="1" dirty="0">
                <a:latin typeface="+mn-ea"/>
                <a:ea typeface="+mn-ea"/>
              </a:rPr>
              <a:t>(</a:t>
            </a:r>
            <a:r>
              <a:rPr lang="ko-KR" altLang="en-US" sz="1600" b="1" dirty="0">
                <a:latin typeface="+mn-ea"/>
                <a:ea typeface="+mn-ea"/>
              </a:rPr>
              <a:t>숫자함수</a:t>
            </a:r>
            <a:r>
              <a:rPr lang="en-US" altLang="ko-KR" sz="1600" b="1" dirty="0">
                <a:latin typeface="+mn-ea"/>
                <a:ea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12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ROUND - </a:t>
            </a:r>
            <a:r>
              <a:rPr lang="ko-KR" altLang="en-US" sz="1600" b="1" dirty="0">
                <a:latin typeface="+mn-ea"/>
              </a:rPr>
              <a:t>반올림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5E9CB3-95CB-490D-AAD7-DAB3FFE2D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35" y="1800351"/>
            <a:ext cx="8964729" cy="49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18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  <a:ea typeface="+mn-ea"/>
              </a:rPr>
              <a:t>Sql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  <a:ea typeface="+mn-ea"/>
              </a:rPr>
              <a:t>주요함수</a:t>
            </a:r>
            <a:r>
              <a:rPr lang="en-US" altLang="ko-KR" sz="1600" b="1" dirty="0">
                <a:latin typeface="+mn-ea"/>
                <a:ea typeface="+mn-ea"/>
              </a:rPr>
              <a:t>(</a:t>
            </a:r>
            <a:r>
              <a:rPr lang="ko-KR" altLang="en-US" sz="1600" b="1" dirty="0">
                <a:latin typeface="+mn-ea"/>
                <a:ea typeface="+mn-ea"/>
              </a:rPr>
              <a:t>숫자함수</a:t>
            </a:r>
            <a:r>
              <a:rPr lang="en-US" altLang="ko-KR" sz="1600" b="1" dirty="0">
                <a:latin typeface="+mn-ea"/>
                <a:ea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13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ROUND - </a:t>
            </a:r>
            <a:r>
              <a:rPr lang="ko-KR" altLang="en-US" sz="1600" b="1" dirty="0">
                <a:latin typeface="+mn-ea"/>
              </a:rPr>
              <a:t>반올림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A181B3-D507-4EDC-9B15-272B19C9E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316" y="1367283"/>
            <a:ext cx="7123505" cy="29657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C091DE-E350-4C2A-BEF5-B020F7C0F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566" y="4491100"/>
            <a:ext cx="7066591" cy="223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4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  <a:ea typeface="+mn-ea"/>
              </a:rPr>
              <a:t>Sql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  <a:ea typeface="+mn-ea"/>
              </a:rPr>
              <a:t>주요함수</a:t>
            </a:r>
            <a:r>
              <a:rPr lang="en-US" altLang="ko-KR" sz="1600" b="1" dirty="0">
                <a:latin typeface="+mn-ea"/>
                <a:ea typeface="+mn-ea"/>
              </a:rPr>
              <a:t>(</a:t>
            </a:r>
            <a:r>
              <a:rPr lang="ko-KR" altLang="en-US" sz="1600" b="1" dirty="0">
                <a:latin typeface="+mn-ea"/>
                <a:ea typeface="+mn-ea"/>
              </a:rPr>
              <a:t>숫자함수</a:t>
            </a:r>
            <a:r>
              <a:rPr lang="en-US" altLang="ko-KR" sz="1600" b="1" dirty="0">
                <a:latin typeface="+mn-ea"/>
                <a:ea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14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TRUNC – </a:t>
            </a:r>
            <a:r>
              <a:rPr lang="ko-KR" altLang="en-US" sz="1600" b="1" dirty="0">
                <a:latin typeface="+mn-ea"/>
              </a:rPr>
              <a:t>지정자리 버림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9277D1-80CC-4C37-B1F6-B3D2E78F4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205" y="1459616"/>
            <a:ext cx="8470341" cy="513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58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  <a:ea typeface="+mn-ea"/>
              </a:rPr>
              <a:t>Sql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  <a:ea typeface="+mn-ea"/>
              </a:rPr>
              <a:t>주요함수</a:t>
            </a:r>
            <a:r>
              <a:rPr lang="en-US" altLang="ko-KR" sz="1600" b="1" dirty="0">
                <a:latin typeface="+mn-ea"/>
                <a:ea typeface="+mn-ea"/>
              </a:rPr>
              <a:t>(</a:t>
            </a:r>
            <a:r>
              <a:rPr lang="ko-KR" altLang="en-US" sz="1600" b="1" dirty="0">
                <a:latin typeface="+mn-ea"/>
                <a:ea typeface="+mn-ea"/>
              </a:rPr>
              <a:t>숫자함수</a:t>
            </a:r>
            <a:r>
              <a:rPr lang="en-US" altLang="ko-KR" sz="1600" b="1" dirty="0">
                <a:latin typeface="+mn-ea"/>
                <a:ea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15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MOD – </a:t>
            </a:r>
            <a:r>
              <a:rPr lang="ko-KR" altLang="en-US" sz="1600" b="1" dirty="0">
                <a:latin typeface="+mn-ea"/>
              </a:rPr>
              <a:t>나머지 결과값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363338-8FFA-4200-A5BA-38EFD1931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28" y="1890362"/>
            <a:ext cx="8710569" cy="43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58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실습</a:t>
            </a:r>
            <a:r>
              <a:rPr lang="en-US" altLang="ko-KR" sz="1600" b="1" dirty="0">
                <a:latin typeface="+mn-ea"/>
                <a:ea typeface="+mn-ea"/>
              </a:rPr>
              <a:t>.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아래와 같이 </a:t>
            </a:r>
            <a:r>
              <a:rPr lang="ko-KR" altLang="en-US" sz="1600" b="1" dirty="0" err="1">
                <a:latin typeface="+mn-ea"/>
              </a:rPr>
              <a:t>출력하시오</a:t>
            </a:r>
            <a:r>
              <a:rPr lang="en-US" altLang="ko-KR" sz="1600" b="1" dirty="0">
                <a:latin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4F23EB-41BF-4B1C-B2EB-28B79E3C1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60" y="1815640"/>
            <a:ext cx="9741934" cy="30535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9F33B2-AFC2-491C-9E9A-57E8A9C5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808" y="6541578"/>
            <a:ext cx="605790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90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정렬을 위한 </a:t>
            </a:r>
            <a:r>
              <a:rPr lang="en-US" altLang="ko-KR" sz="1600" b="1" dirty="0">
                <a:latin typeface="+mn-ea"/>
              </a:rPr>
              <a:t>order by </a:t>
            </a:r>
            <a:r>
              <a:rPr lang="ko-KR" altLang="en-US" sz="1600" b="1" dirty="0">
                <a:latin typeface="+mn-ea"/>
              </a:rPr>
              <a:t>절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2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</a:rPr>
              <a:t>Asc,desc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FEC6F7-45E8-4450-97E4-B0317DF9D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305" y="1247711"/>
            <a:ext cx="8205400" cy="554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75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정렬을 위한 </a:t>
            </a:r>
            <a:r>
              <a:rPr lang="en-US" altLang="ko-KR" sz="1600" b="1" dirty="0">
                <a:latin typeface="+mn-ea"/>
              </a:rPr>
              <a:t>order by </a:t>
            </a:r>
            <a:r>
              <a:rPr lang="ko-KR" altLang="en-US" sz="1600" b="1" dirty="0">
                <a:latin typeface="+mn-ea"/>
              </a:rPr>
              <a:t>절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3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오름차순 </a:t>
            </a:r>
            <a:r>
              <a:rPr lang="en-US" altLang="ko-KR" sz="1600" b="1" dirty="0" err="1">
                <a:latin typeface="+mn-ea"/>
              </a:rPr>
              <a:t>asc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471441-AE34-4886-AB15-16764F3F0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38" y="1367283"/>
            <a:ext cx="9273530" cy="533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78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실습</a:t>
            </a:r>
            <a:r>
              <a:rPr lang="en-US" altLang="ko-KR" sz="1600" b="1" dirty="0">
                <a:latin typeface="+mn-ea"/>
                <a:ea typeface="+mn-ea"/>
              </a:rPr>
              <a:t>.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아래와 같이 </a:t>
            </a:r>
            <a:r>
              <a:rPr lang="ko-KR" altLang="en-US" sz="1600" b="1" dirty="0" err="1">
                <a:latin typeface="+mn-ea"/>
              </a:rPr>
              <a:t>출력하시오</a:t>
            </a:r>
            <a:r>
              <a:rPr lang="en-US" altLang="ko-KR" sz="1600" b="1" dirty="0">
                <a:latin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D8BD0B-90E3-413A-92A5-4B574B189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959" y="1796535"/>
            <a:ext cx="9401175" cy="9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8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정렬을 위한 </a:t>
            </a:r>
            <a:r>
              <a:rPr lang="en-US" altLang="ko-KR" sz="1600" b="1" dirty="0">
                <a:latin typeface="+mn-ea"/>
              </a:rPr>
              <a:t>order by </a:t>
            </a:r>
            <a:r>
              <a:rPr lang="ko-KR" altLang="en-US" sz="1600" b="1" dirty="0">
                <a:latin typeface="+mn-ea"/>
              </a:rPr>
              <a:t>절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5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내림차순 </a:t>
            </a:r>
            <a:r>
              <a:rPr lang="en-US" altLang="ko-KR" sz="1600" b="1" dirty="0">
                <a:latin typeface="+mn-ea"/>
              </a:rPr>
              <a:t>desc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11C935-F4B8-486D-A816-F99DC8B8B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682" y="1679655"/>
            <a:ext cx="9269223" cy="29757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7E279B-29BF-4087-91ED-B8FEBA341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682" y="4638209"/>
            <a:ext cx="8577613" cy="102178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FA9C99-8EBA-4FF2-A6D5-C8C457916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682" y="5687413"/>
            <a:ext cx="8577620" cy="102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51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정렬을 위한 </a:t>
            </a:r>
            <a:r>
              <a:rPr lang="en-US" altLang="ko-KR" sz="1600" b="1" dirty="0">
                <a:latin typeface="+mn-ea"/>
              </a:rPr>
              <a:t>order by </a:t>
            </a:r>
            <a:r>
              <a:rPr lang="ko-KR" altLang="en-US" sz="1600" b="1" dirty="0">
                <a:latin typeface="+mn-ea"/>
              </a:rPr>
              <a:t>절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6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2</a:t>
            </a:r>
            <a:r>
              <a:rPr lang="ko-KR" altLang="en-US" sz="1600" b="1" dirty="0">
                <a:latin typeface="+mn-ea"/>
              </a:rPr>
              <a:t>개의 컬럼 검색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9B4974-5621-4C14-81A4-AF05D9311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021" y="1759426"/>
            <a:ext cx="9039093" cy="333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0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  <a:ea typeface="+mn-ea"/>
              </a:rPr>
              <a:t>실습</a:t>
            </a:r>
            <a:r>
              <a:rPr lang="en-US" altLang="ko-KR" sz="1600" b="1" dirty="0">
                <a:latin typeface="+mn-ea"/>
                <a:ea typeface="+mn-ea"/>
              </a:rPr>
              <a:t>.</a:t>
            </a:r>
            <a:endParaRPr lang="ko-KR" altLang="en-US" sz="1600" b="1" dirty="0"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아래와 같이 </a:t>
            </a:r>
            <a:r>
              <a:rPr lang="ko-KR" altLang="en-US" sz="1600" b="1" dirty="0" err="1">
                <a:latin typeface="+mn-ea"/>
              </a:rPr>
              <a:t>출력하시오</a:t>
            </a:r>
            <a:r>
              <a:rPr lang="en-US" altLang="ko-KR" sz="1600" b="1" dirty="0">
                <a:latin typeface="+mn-ea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F9B6B9-60FE-4427-9368-0F94D031B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47" y="1948236"/>
            <a:ext cx="9954506" cy="78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44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  <a:ea typeface="+mn-ea"/>
              </a:rPr>
              <a:t>Sql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  <a:ea typeface="+mn-ea"/>
              </a:rPr>
              <a:t>주요함수</a:t>
            </a:r>
            <a:r>
              <a:rPr lang="en-US" altLang="ko-KR" sz="1600" b="1" dirty="0">
                <a:latin typeface="+mn-ea"/>
                <a:ea typeface="+mn-ea"/>
              </a:rPr>
              <a:t>(</a:t>
            </a:r>
            <a:r>
              <a:rPr lang="ko-KR" altLang="en-US" sz="1600" b="1" dirty="0">
                <a:latin typeface="+mn-ea"/>
                <a:ea typeface="+mn-ea"/>
              </a:rPr>
              <a:t>숫자함수</a:t>
            </a:r>
            <a:r>
              <a:rPr lang="en-US" altLang="ko-KR" sz="1600" b="1" dirty="0">
                <a:latin typeface="+mn-ea"/>
                <a:ea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8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+mn-ea"/>
              </a:rPr>
              <a:t>숫자함수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D9E09A-C871-4DDB-9486-14589F65A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368" y="1179096"/>
            <a:ext cx="8018025" cy="567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18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7008" y="760205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latin typeface="+mn-ea"/>
                <a:ea typeface="+mn-ea"/>
              </a:rPr>
              <a:t>Sql</a:t>
            </a:r>
            <a:r>
              <a:rPr lang="en-US" altLang="ko-KR" sz="1600" b="1" dirty="0">
                <a:latin typeface="+mn-ea"/>
                <a:ea typeface="+mn-ea"/>
              </a:rPr>
              <a:t> </a:t>
            </a:r>
            <a:r>
              <a:rPr lang="ko-KR" altLang="en-US" sz="1600" b="1" dirty="0">
                <a:latin typeface="+mn-ea"/>
                <a:ea typeface="+mn-ea"/>
              </a:rPr>
              <a:t>주요함수</a:t>
            </a:r>
            <a:r>
              <a:rPr lang="en-US" altLang="ko-KR" sz="1600" b="1" dirty="0">
                <a:latin typeface="+mn-ea"/>
                <a:ea typeface="+mn-ea"/>
              </a:rPr>
              <a:t>(</a:t>
            </a:r>
            <a:r>
              <a:rPr lang="ko-KR" altLang="en-US" sz="1600" b="1" dirty="0">
                <a:latin typeface="+mn-ea"/>
                <a:ea typeface="+mn-ea"/>
              </a:rPr>
              <a:t>숫자함수</a:t>
            </a:r>
            <a:r>
              <a:rPr lang="en-US" altLang="ko-KR" sz="1600" b="1" dirty="0">
                <a:latin typeface="+mn-ea"/>
                <a:ea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7ED37-DDEF-4DB7-963E-342CD9877B0B}" type="slidenum">
              <a:rPr lang="ko-KR" altLang="en-US" smtClean="0"/>
              <a:t>9</a:t>
            </a:fld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677008" y="1107832"/>
            <a:ext cx="10676792" cy="0"/>
          </a:xfrm>
          <a:prstGeom prst="line">
            <a:avLst/>
          </a:prstGeom>
          <a:ln w="12700" cmpd="dbl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7008" y="1116906"/>
            <a:ext cx="106767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100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68DA0-7F86-4C74-AE4F-2E08DEC40128}"/>
              </a:ext>
            </a:extLst>
          </p:cNvPr>
          <p:cNvSpPr txBox="1"/>
          <p:nvPr/>
        </p:nvSpPr>
        <p:spPr>
          <a:xfrm>
            <a:off x="677008" y="1198006"/>
            <a:ext cx="1067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n-ea"/>
              </a:rPr>
              <a:t>ABS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CA842A-344C-486E-BF6B-AF4D6500B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38" y="1728827"/>
            <a:ext cx="9030924" cy="499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40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3589</TotalTime>
  <Words>130</Words>
  <Application>Microsoft Office PowerPoint</Application>
  <PresentationFormat>와이드스크린</PresentationFormat>
  <Paragraphs>46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</dc:creator>
  <cp:lastModifiedBy>user</cp:lastModifiedBy>
  <cp:revision>1061</cp:revision>
  <dcterms:created xsi:type="dcterms:W3CDTF">2014-12-01T08:37:15Z</dcterms:created>
  <dcterms:modified xsi:type="dcterms:W3CDTF">2020-04-10T01:25:04Z</dcterms:modified>
</cp:coreProperties>
</file>